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hyperlink" Target="https://github.com/gaborvecsei/Color-Track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10000725" cy="2677648"/>
          </a:xfrm>
        </p:spPr>
        <p:txBody>
          <a:bodyPr/>
          <a:lstStyle/>
          <a:p>
            <a:r>
              <a:rPr lang="en-US" dirty="0"/>
              <a:t>ÉRINTÉSMENTES INTERAKTÍV</a:t>
            </a:r>
            <a:br>
              <a:rPr lang="en-US" dirty="0"/>
            </a:br>
            <a:r>
              <a:rPr lang="en-US" dirty="0"/>
              <a:t>KIJELZŐ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Vecsei Gábor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927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Motiváció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3316082"/>
            <a:ext cx="4209526" cy="2456180"/>
          </a:xfrm>
        </p:spPr>
        <p:txBody>
          <a:bodyPr>
            <a:normAutofit/>
          </a:bodyPr>
          <a:lstStyle/>
          <a:p>
            <a:r>
              <a:rPr lang="hu-HU" sz="2800" dirty="0" smtClean="0"/>
              <a:t>Machine Learning</a:t>
            </a:r>
          </a:p>
          <a:p>
            <a:r>
              <a:rPr lang="hu-HU" sz="2800" dirty="0" smtClean="0"/>
              <a:t>Computer Vision</a:t>
            </a:r>
          </a:p>
          <a:p>
            <a:r>
              <a:rPr lang="hu-HU" sz="2800" dirty="0" smtClean="0"/>
              <a:t>Olcsó megvalósítás</a:t>
            </a:r>
          </a:p>
          <a:p>
            <a:r>
              <a:rPr lang="hu-HU" sz="2800" dirty="0" smtClean="0"/>
              <a:t>Sebészeti használat</a:t>
            </a:r>
            <a:endParaRPr lang="en-US" sz="2800" dirty="0"/>
          </a:p>
        </p:txBody>
      </p:sp>
      <p:pic>
        <p:nvPicPr>
          <p:cNvPr id="1026" name="Picture 2" descr="http://olivecliq.com/carepoint/services_images/x-r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112" y="3001054"/>
            <a:ext cx="4929405" cy="308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430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Felhasznált Eszközök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4949755" cy="2882900"/>
          </a:xfrm>
        </p:spPr>
        <p:txBody>
          <a:bodyPr>
            <a:normAutofit fontScale="92500" lnSpcReduction="20000"/>
          </a:bodyPr>
          <a:lstStyle/>
          <a:p>
            <a:r>
              <a:rPr lang="hu-HU" sz="2000" dirty="0" smtClean="0"/>
              <a:t>Python 3.6</a:t>
            </a:r>
          </a:p>
          <a:p>
            <a:r>
              <a:rPr lang="hu-HU" sz="2000" dirty="0" smtClean="0"/>
              <a:t>Anaconda</a:t>
            </a:r>
          </a:p>
          <a:p>
            <a:r>
              <a:rPr lang="hu-HU" sz="2000" dirty="0" smtClean="0"/>
              <a:t>Keras – Deep Learning</a:t>
            </a:r>
          </a:p>
          <a:p>
            <a:r>
              <a:rPr lang="hu-HU" sz="2000" dirty="0" smtClean="0"/>
              <a:t>Tensorflow – Deep Learning</a:t>
            </a:r>
          </a:p>
          <a:p>
            <a:r>
              <a:rPr lang="hu-HU" sz="2000" dirty="0" smtClean="0"/>
              <a:t>OpenCV – Computer Vision Library</a:t>
            </a:r>
          </a:p>
          <a:p>
            <a:r>
              <a:rPr lang="hu-HU" sz="2000" dirty="0" smtClean="0"/>
              <a:t>Jupyter Notebook</a:t>
            </a:r>
          </a:p>
          <a:p>
            <a:r>
              <a:rPr lang="hu-HU" sz="2000" dirty="0" smtClean="0"/>
              <a:t>Webkamera 720p</a:t>
            </a:r>
          </a:p>
          <a:p>
            <a:r>
              <a:rPr lang="hu-HU" sz="2000" dirty="0" smtClean="0"/>
              <a:t>Nexus 5X Android</a:t>
            </a:r>
            <a:endParaRPr lang="en-US" sz="2000" dirty="0"/>
          </a:p>
        </p:txBody>
      </p:sp>
      <p:pic>
        <p:nvPicPr>
          <p:cNvPr id="2050" name="Picture 2" descr="Image result for ker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35" y="2987220"/>
            <a:ext cx="2631168" cy="105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naconda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200" y="4548661"/>
            <a:ext cx="1722238" cy="86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openc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709" y="4229219"/>
            <a:ext cx="1137557" cy="14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jupyter noteboo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331" y="4328132"/>
            <a:ext cx="1302178" cy="130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639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Rendszer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0452" y="3448231"/>
            <a:ext cx="5698692" cy="1924957"/>
          </a:xfrm>
        </p:spPr>
        <p:txBody>
          <a:bodyPr>
            <a:normAutofit/>
          </a:bodyPr>
          <a:lstStyle/>
          <a:p>
            <a:r>
              <a:rPr lang="hu-HU" sz="2800" dirty="0" smtClean="0"/>
              <a:t>Gesztusok felismerése</a:t>
            </a:r>
          </a:p>
          <a:p>
            <a:r>
              <a:rPr lang="hu-HU" sz="2800" dirty="0" smtClean="0"/>
              <a:t>Kéz pozíciójának követése</a:t>
            </a:r>
          </a:p>
          <a:p>
            <a:r>
              <a:rPr lang="hu-HU" sz="2800" dirty="0" smtClean="0"/>
              <a:t>Kézjel felismerése</a:t>
            </a:r>
            <a:endParaRPr lang="en-US" sz="2800" dirty="0"/>
          </a:p>
        </p:txBody>
      </p:sp>
      <p:pic>
        <p:nvPicPr>
          <p:cNvPr id="4" name="Picture 2" descr="Image result for gesture recog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26" y="3178986"/>
            <a:ext cx="4399008" cy="246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111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Rendszer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84" y="2780754"/>
            <a:ext cx="10048361" cy="317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05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Gesztus felismerése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39" y="2781664"/>
            <a:ext cx="5655148" cy="3387997"/>
          </a:xfrm>
        </p:spPr>
        <p:txBody>
          <a:bodyPr/>
          <a:lstStyle/>
          <a:p>
            <a:pPr lvl="1"/>
            <a:r>
              <a:rPr lang="hu-HU" dirty="0" smtClean="0"/>
              <a:t>Gyorsulásmérő</a:t>
            </a:r>
          </a:p>
          <a:p>
            <a:pPr lvl="2"/>
            <a:r>
              <a:rPr lang="hu-HU" dirty="0"/>
              <a:t>Fitness karkötő/Okos </a:t>
            </a:r>
            <a:r>
              <a:rPr lang="hu-HU" dirty="0" smtClean="0"/>
              <a:t>óra</a:t>
            </a:r>
          </a:p>
          <a:p>
            <a:pPr lvl="2"/>
            <a:r>
              <a:rPr lang="hu-HU" dirty="0" smtClean="0"/>
              <a:t>Mobil (Teszt)</a:t>
            </a:r>
          </a:p>
          <a:p>
            <a:pPr lvl="1"/>
            <a:r>
              <a:rPr lang="hu-HU" dirty="0" smtClean="0"/>
              <a:t>Deep Learning</a:t>
            </a:r>
          </a:p>
          <a:p>
            <a:pPr lvl="2"/>
            <a:r>
              <a:rPr lang="hu-HU" dirty="0" smtClean="0"/>
              <a:t>LSTM – Long Short Term Memory</a:t>
            </a:r>
          </a:p>
          <a:p>
            <a:pPr lvl="2"/>
            <a:r>
              <a:rPr lang="hu-HU" dirty="0" smtClean="0"/>
              <a:t>GRU – Gated Recurrent Unit</a:t>
            </a:r>
          </a:p>
          <a:p>
            <a:pPr lvl="2"/>
            <a:r>
              <a:rPr lang="hu-HU" dirty="0" smtClean="0"/>
              <a:t>Szekvencia felismerés (időbeliség)</a:t>
            </a:r>
          </a:p>
          <a:p>
            <a:pPr lvl="2"/>
            <a:r>
              <a:rPr lang="hu-HU" dirty="0" smtClean="0"/>
              <a:t>Tanító adatok gyűjtése (Saját Androidos applikáció)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711" y="2630261"/>
            <a:ext cx="4259444" cy="16668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02" y="4565418"/>
            <a:ext cx="3823062" cy="15194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153" y="3016274"/>
            <a:ext cx="2725749" cy="28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9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Kézfej követése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6395377" cy="3416300"/>
          </a:xfrm>
        </p:spPr>
        <p:txBody>
          <a:bodyPr/>
          <a:lstStyle/>
          <a:p>
            <a:r>
              <a:rPr lang="hu-HU" dirty="0" smtClean="0"/>
              <a:t>Tisztán kép feldolgozási módszer</a:t>
            </a:r>
          </a:p>
          <a:p>
            <a:r>
              <a:rPr lang="hu-HU" dirty="0" smtClean="0"/>
              <a:t>Color-Tracker modul</a:t>
            </a:r>
          </a:p>
          <a:p>
            <a:pPr lvl="1"/>
            <a:r>
              <a:rPr lang="hu-HU" dirty="0">
                <a:hlinkClick r:id="rId2"/>
              </a:rPr>
              <a:t>https://</a:t>
            </a:r>
            <a:r>
              <a:rPr lang="hu-HU" dirty="0" smtClean="0">
                <a:hlinkClick r:id="rId2"/>
              </a:rPr>
              <a:t>github.com/gaborvecsei/Color-Tracker</a:t>
            </a:r>
            <a:endParaRPr lang="hu-HU" dirty="0" smtClean="0"/>
          </a:p>
          <a:p>
            <a:r>
              <a:rPr lang="hu-HU" dirty="0" smtClean="0"/>
              <a:t>RGB -&gt; BGR (OpenCV default) -&gt; HSV</a:t>
            </a:r>
          </a:p>
          <a:p>
            <a:r>
              <a:rPr lang="hu-HU" dirty="0" smtClean="0"/>
              <a:t>HSV színtérben szín megkeresése és maszk készítése</a:t>
            </a:r>
          </a:p>
        </p:txBody>
      </p:sp>
      <p:pic>
        <p:nvPicPr>
          <p:cNvPr id="4100" name="Picture 4" descr="yellow cruiser sample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331" y="4097919"/>
            <a:ext cx="4147322" cy="232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hsv color spa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277" y="4631105"/>
            <a:ext cx="2253239" cy="198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16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Kézjel Felismerése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457" y="3099888"/>
            <a:ext cx="5446143" cy="2464889"/>
          </a:xfrm>
        </p:spPr>
        <p:txBody>
          <a:bodyPr>
            <a:normAutofit lnSpcReduction="10000"/>
          </a:bodyPr>
          <a:lstStyle/>
          <a:p>
            <a:r>
              <a:rPr lang="hu-HU" sz="2000" dirty="0" smtClean="0"/>
              <a:t>Kézfej szegmentálása</a:t>
            </a:r>
          </a:p>
          <a:p>
            <a:r>
              <a:rPr lang="hu-HU" sz="2000" dirty="0" smtClean="0"/>
              <a:t>Deep Learning Módszerrel</a:t>
            </a:r>
          </a:p>
          <a:p>
            <a:pPr lvl="1"/>
            <a:r>
              <a:rPr lang="hu-HU" sz="2000" dirty="0" smtClean="0"/>
              <a:t>Saját NN</a:t>
            </a:r>
          </a:p>
          <a:p>
            <a:pPr lvl="1"/>
            <a:r>
              <a:rPr lang="hu-HU" sz="2000" dirty="0" smtClean="0"/>
              <a:t>Tensorflow Object Detection API</a:t>
            </a:r>
            <a:endParaRPr lang="hu-HU" dirty="0"/>
          </a:p>
          <a:p>
            <a:r>
              <a:rPr lang="hu-HU" sz="2000" dirty="0" smtClean="0"/>
              <a:t>Tanító adatok beszerzése</a:t>
            </a:r>
          </a:p>
          <a:p>
            <a:pPr lvl="1"/>
            <a:r>
              <a:rPr lang="hu-HU" sz="2000" dirty="0" smtClean="0"/>
              <a:t>Kritikus pont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94765" y="3805646"/>
            <a:ext cx="2856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b="1" dirty="0" smtClean="0"/>
              <a:t># TODO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63205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Github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2479" y="3910148"/>
            <a:ext cx="10958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https://github.com/gaborvecsei/Surgeon-Board</a:t>
            </a:r>
          </a:p>
        </p:txBody>
      </p:sp>
    </p:spTree>
    <p:extLst>
      <p:ext uri="{BB962C8B-B14F-4D97-AF65-F5344CB8AC3E}">
        <p14:creationId xmlns:p14="http://schemas.microsoft.com/office/powerpoint/2010/main" val="1828760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54</TotalTime>
  <Words>134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 Boardroom</vt:lpstr>
      <vt:lpstr>ÉRINTÉSMENTES INTERAKTÍV KIJELZŐ</vt:lpstr>
      <vt:lpstr>Motiváció</vt:lpstr>
      <vt:lpstr>Felhasznált Eszközök</vt:lpstr>
      <vt:lpstr>Rendszer</vt:lpstr>
      <vt:lpstr>Rendszer</vt:lpstr>
      <vt:lpstr>Gesztus felismerése</vt:lpstr>
      <vt:lpstr>Kézfej követése</vt:lpstr>
      <vt:lpstr>Kézjel Felismerése</vt:lpstr>
      <vt:lpstr>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ÉRINTÉSMENTES INTERAKTÍV KIJELZŐ</dc:title>
  <dc:creator>Gábor Vecsei</dc:creator>
  <cp:lastModifiedBy>Gábor Vecsei</cp:lastModifiedBy>
  <cp:revision>8</cp:revision>
  <dcterms:created xsi:type="dcterms:W3CDTF">2017-12-10T12:45:57Z</dcterms:created>
  <dcterms:modified xsi:type="dcterms:W3CDTF">2017-12-10T13:40:34Z</dcterms:modified>
</cp:coreProperties>
</file>